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notesMasterIdLst>
    <p:notesMasterId r:id="rId9"/>
  </p:notesMasterIdLst>
  <p:sldSz cx="14630400" cy="8229600"/>
  <p:notesSz cx="8229600" cy="14630400"/>
  <p:embeddedFontLst>
    <p:embeddedFont>
      <p:font typeface="Merriweather"/>
      <p:regular r:id="rId14"/>
    </p:embeddedFont>
    <p:embeddedFont>
      <p:font typeface="Merriweather"/>
      <p:regular r:id="rId15"/>
    </p:embeddedFont>
    <p:embeddedFont>
      <p:font typeface="Merriweather"/>
      <p:regular r:id="rId16"/>
    </p:embeddedFont>
    <p:embeddedFont>
      <p:font typeface="Merriweather"/>
      <p:regular r:id="rId17"/>
    </p:embeddedFont>
    <p:embeddedFont>
      <p:font typeface="Merriweather"/>
      <p:regular r:id="rId18"/>
    </p:embeddedFont>
    <p:embeddedFont>
      <p:font typeface="Merriweather"/>
      <p:regular r:id="rId19"/>
    </p:embeddedFont>
    <p:embeddedFont>
      <p:font typeface="Merriweather"/>
      <p:regular r:id="rId20"/>
    </p:embeddedFont>
    <p:embeddedFont>
      <p:font typeface="Merriweather"/>
      <p:regular r:id="rId2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4" Type="http://schemas.openxmlformats.org/officeDocument/2006/relationships/font" Target="fonts/font1.fntdata"/><Relationship Id="rId15" Type="http://schemas.openxmlformats.org/officeDocument/2006/relationships/font" Target="fonts/font2.fntdata"/><Relationship Id="rId16" Type="http://schemas.openxmlformats.org/officeDocument/2006/relationships/font" Target="fonts/font3.fntdata"/><Relationship Id="rId17" Type="http://schemas.openxmlformats.org/officeDocument/2006/relationships/font" Target="fonts/font4.fntdata"/><Relationship Id="rId18" Type="http://schemas.openxmlformats.org/officeDocument/2006/relationships/font" Target="fonts/font5.fntdata"/><Relationship Id="rId19" Type="http://schemas.openxmlformats.org/officeDocument/2006/relationships/font" Target="fonts/font6.fntdata"/><Relationship Id="rId20" Type="http://schemas.openxmlformats.org/officeDocument/2006/relationships/font" Target="fonts/font7.fntdata"/><Relationship Id="rId21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3-1.png>
</file>

<file path=ppt/media/image-4-1.png>
</file>

<file path=ppt/media/image-7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198" y="1350764"/>
            <a:ext cx="7416403" cy="2313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Previsão de Sobrevivência no Titanic – Desafio Kaggle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6350198" y="4034790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Autor: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Lucas Teodoro Nunes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6350198" y="4707255"/>
            <a:ext cx="741640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Ferramentas: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Python, Pandas, Scikit-learn, Kaggle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6350198" y="5379720"/>
            <a:ext cx="741640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b="1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Abordagem:</a:t>
            </a:r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 Aprendizado supervisionado usando Random Forest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198" y="6465451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4D4D51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7818" y="6473071"/>
            <a:ext cx="379690" cy="37969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6868478" y="6446996"/>
            <a:ext cx="2526744" cy="43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 Bold" pitchFamily="34" charset="0"/>
                <a:ea typeface="Merriweather Bold" pitchFamily="34" charset="-122"/>
                <a:cs typeface="Merriweather Bold" pitchFamily="34" charset="-120"/>
              </a:rPr>
              <a:t>por Lucas Nunes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401253"/>
            <a:ext cx="6487597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Introdução ao Desafio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7895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Objetivo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421862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Modelar a sobrevivência dos passageiros com base em dados históricos.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576" y="37895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Contexto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576" y="4421862"/>
            <a:ext cx="38989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Competição iniciantes Kaggle, classificação binária usando dados socioeconômicos.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8952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Importância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421862"/>
            <a:ext cx="38989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Avaliação via acurácia e ranking global em um leaderboard.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795236"/>
            <a:ext cx="12630626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Metodologia: Análise e Pré-processamento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493668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65923" y="502146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Análise Exploratória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665923" y="5554980"/>
            <a:ext cx="329315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Mulheres, crianças e 1ª classe têm maior taxa de sobrevivência.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67563" y="493668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069687" y="5021461"/>
            <a:ext cx="3293150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Tratamento de Dados Ausentes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069687" y="5940504"/>
            <a:ext cx="329315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Idade e tarifa preenchidas com medianas; embarque pela moda; cabine binarizada.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9671328" y="4936688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473452" y="5021461"/>
            <a:ext cx="3293150" cy="7710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Engenharia de Atributos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0473452" y="5940504"/>
            <a:ext cx="329315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Extração do título, tamanho da família, one-hot encoding e normalização aplicada.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990362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Modelagem com Random Forest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2903101"/>
            <a:ext cx="3584853" cy="2636877"/>
          </a:xfrm>
          <a:prstGeom prst="roundRect">
            <a:avLst>
              <a:gd name="adj" fmla="val 393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5855" y="3165158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Configuração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25855" y="3698677"/>
            <a:ext cx="30607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100 árvores, profundidade máxima 5.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2903101"/>
            <a:ext cx="3584853" cy="2636877"/>
          </a:xfrm>
          <a:prstGeom prst="roundRect">
            <a:avLst>
              <a:gd name="adj" fmla="val 3932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57524" y="3165158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Validação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957524" y="3698677"/>
            <a:ext cx="3060740" cy="15792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Cross-validation estratificada com 5 dobras para reduzir overfitting.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5786795"/>
            <a:ext cx="7416403" cy="1452443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5855" y="604885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Desempenho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25855" y="6582370"/>
            <a:ext cx="689229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Acurácia média de 82.9% ± 1.5%.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598658"/>
            <a:ext cx="6170771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Resultados Visuais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986927"/>
            <a:ext cx="344126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Sobrevivência por Sexo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619268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Mulheres têm chance maior. Sexo é a variável mais importante.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986927"/>
            <a:ext cx="3662601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Sobrevivência por Classe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619268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1ª classe com maior taxa; relação inversa para classes econômicas.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2185392"/>
            <a:ext cx="9582983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Discussão: Insights e Limitações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357366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Insights Principais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20600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Sexo e Classe são preditores essenciais.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4687133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Título extraído do nome é relevante.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168265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Cabine ausente impacta a previsão.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3573661"/>
            <a:ext cx="343971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Limitações e Melhorias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23929" y="420600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Altos valores ausentes em Cabin.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4687133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Falta otimização profunda de hiperparâmetros.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5168265"/>
            <a:ext cx="6150293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Futuro: testar XGBoost, LightGBM e GridSearchCV.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000839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Conclusão e Próximos Passos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2913578"/>
            <a:ext cx="185023" cy="928330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418987" y="291357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Pipeline Executado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418987" y="3447098"/>
            <a:ext cx="6861215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Coleta → Análise → Engenharia → Modelagem → Submissão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1233964" y="4088725"/>
            <a:ext cx="185023" cy="1323142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789152" y="4088725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Resultado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789152" y="4622244"/>
            <a:ext cx="6491049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Desempenho competitivo com acurácia acima de 82% no Kaggle.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1604248" y="5658683"/>
            <a:ext cx="185023" cy="1323142"/>
          </a:xfrm>
          <a:prstGeom prst="roundRect">
            <a:avLst>
              <a:gd name="adj" fmla="val 56030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2159437" y="565868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Aprendizado Pessoal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2159437" y="6192203"/>
            <a:ext cx="6120765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Integração entre estatística e programação orientada a resultados.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2025-05-12T16:28:29Z</dcterms:created>
  <dcterms:modified xsi:type="dcterms:W3CDTF">2025-05-12T16:28:29Z</dcterms:modified>
</cp:coreProperties>
</file>